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6858000" cy="9144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316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50370-FC65-4525-8F5C-48FEA84C57A3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60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360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02DA5-A4B3-41F0-95E7-F8CCE2EFC1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603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8743E-D98A-4CBE-A237-10DFAF40A5FE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5470"/>
            <a:ext cx="5438775" cy="44660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360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360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D2B31-D788-40A9-A384-A02854BFA9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2B31-D788-40A9-A384-A02854BFA9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3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62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99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01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13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08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53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1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0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6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53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01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C816C-475E-446C-A428-77A981681625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3E0C-BFBA-4CAD-A514-98794B12BD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99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13226" r="13639" b="11121"/>
          <a:stretch/>
        </p:blipFill>
        <p:spPr>
          <a:xfrm>
            <a:off x="0" y="-8056"/>
            <a:ext cx="6888832" cy="966350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77071" y="7303948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fr-FR" sz="3200" b="1" dirty="0">
                <a:solidFill>
                  <a:schemeClr val="bg1"/>
                </a:solidFill>
              </a:rPr>
              <a:t> 短期项目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4783" y="3995936"/>
            <a:ext cx="518457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fr-FR" sz="3200" b="1" dirty="0">
                <a:solidFill>
                  <a:srgbClr val="FFFF00"/>
                </a:solidFill>
              </a:rPr>
              <a:t>优雅浪漫的法兰西语言文化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664" y="2971135"/>
            <a:ext cx="5391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fr-FR" sz="3200" b="1" dirty="0">
                <a:solidFill>
                  <a:srgbClr val="FFFF00"/>
                </a:solidFill>
              </a:rPr>
              <a:t>精英的法国工程师教育</a:t>
            </a:r>
            <a:r>
              <a:rPr lang="fr-FR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66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6" t="2591" r="2924" b="1732"/>
          <a:stretch/>
        </p:blipFill>
        <p:spPr>
          <a:xfrm>
            <a:off x="0" y="0"/>
            <a:ext cx="6885343" cy="9159711"/>
          </a:xfrm>
          <a:prstGeom prst="rect">
            <a:avLst/>
          </a:prstGeom>
        </p:spPr>
      </p:pic>
      <p:pic>
        <p:nvPicPr>
          <p:cNvPr id="8" name="Image 7" descr="X:\Temp_General\Cécile\plaquette chine\éco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79" y="0"/>
            <a:ext cx="4536464" cy="9540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2546" y="523815"/>
            <a:ext cx="68981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fr-FR" sz="1600" dirty="0">
                <a:solidFill>
                  <a:schemeClr val="bg1"/>
                </a:solidFill>
              </a:rPr>
              <a:t> </a:t>
            </a:r>
            <a:r>
              <a:rPr lang="zh-CN" altLang="fr-FR" sz="1400" b="1" u="sng" dirty="0">
                <a:solidFill>
                  <a:srgbClr val="FFFF00"/>
                </a:solidFill>
              </a:rPr>
              <a:t>项目内容</a:t>
            </a:r>
            <a:endParaRPr lang="fr-FR" altLang="zh-CN" sz="1400" b="1" u="sng" dirty="0">
              <a:solidFill>
                <a:srgbClr val="FFFF00"/>
              </a:solidFill>
            </a:endParaRPr>
          </a:p>
          <a:p>
            <a:endParaRPr lang="fr-FR" altLang="zh-CN" sz="1000" b="1" u="sng" dirty="0">
              <a:solidFill>
                <a:srgbClr val="FFFF00"/>
              </a:solidFill>
            </a:endParaRPr>
          </a:p>
          <a:p>
            <a:r>
              <a:rPr lang="zh-CN" altLang="fr-FR" sz="14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企业及实验室参观</a:t>
            </a:r>
            <a:endParaRPr lang="fr-FR" altLang="zh-CN" sz="1400" b="1" dirty="0">
              <a:solidFill>
                <a:srgbClr val="FFFF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根据不同的时间，参观学校的工业企业合作伙伴</a:t>
            </a:r>
            <a:endParaRPr lang="fr-FR" altLang="zh-CN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如：工业实验室，火车生产企业 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Faiveley, 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汽车轮胎生产企业，著名网络电信公司等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.</a:t>
            </a:r>
          </a:p>
          <a:p>
            <a:endParaRPr lang="fr-FR" altLang="zh-CN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专业课程</a:t>
            </a:r>
            <a:endParaRPr lang="fr-FR" altLang="zh-CN" sz="1400" b="1" u="sng" dirty="0">
              <a:solidFill>
                <a:srgbClr val="FFFF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工程师方法 或 机器人或能源方向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不同项目时间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内容不同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.</a:t>
            </a:r>
          </a:p>
          <a:p>
            <a:endParaRPr lang="fr-FR" altLang="zh-CN" sz="1400" b="1" dirty="0">
              <a:solidFill>
                <a:srgbClr val="FFFF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法语课程</a:t>
            </a:r>
            <a:endParaRPr lang="fr-FR" altLang="zh-CN" sz="1400" b="1" dirty="0">
              <a:solidFill>
                <a:srgbClr val="FFFF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基础法语会话</a:t>
            </a:r>
            <a:endParaRPr lang="fr-FR" altLang="zh-CN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endParaRPr lang="fr-FR" altLang="zh-CN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法国文化鉴赏及周边文化观光</a:t>
            </a:r>
            <a:endParaRPr lang="fr-FR" altLang="zh-CN" sz="1400" b="1" dirty="0">
              <a:solidFill>
                <a:srgbClr val="FFFF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科幻小说之父儒勒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·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凡尔纳的故居，著名的亚眠大教堂，皮卡地地区的城堡，巴黎卢浮宫，塞纳河游船等项目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, 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艾菲尔铁塔。</a:t>
            </a:r>
            <a:endParaRPr lang="fr-FR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10" name="Image 9" descr="X:\Temp_General\Cécile\plaquette chine\sciences &amp; techniqu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99" y="2411760"/>
            <a:ext cx="3999071" cy="6257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825887" y="3707904"/>
            <a:ext cx="3206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zh-CN" altLang="fr-FR" b="1" u="sng" dirty="0">
                <a:solidFill>
                  <a:srgbClr val="FFFF00"/>
                </a:solidFill>
              </a:rPr>
              <a:t>法国两周科技及语言文化项目</a:t>
            </a:r>
            <a:endParaRPr lang="fr-FR" u="sng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6" y="4367660"/>
            <a:ext cx="67927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fr-FR" sz="14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报名要求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：具有理工科背景的大学学生，要有一定的英文交流能力。</a:t>
            </a:r>
            <a:endParaRPr lang="fr-FR" altLang="zh-CN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</a:t>
            </a:r>
            <a:endParaRPr lang="fr-FR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费用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：</a:t>
            </a:r>
            <a:r>
              <a:rPr 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1875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欧</a:t>
            </a:r>
            <a:r>
              <a:rPr 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/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人，费用包括企业参观，专业课程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法语课程，学校设备设施包括有线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无线网络的使用，在团期间学生</a:t>
            </a:r>
            <a:r>
              <a:rPr 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/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青年公寓住宿。学校食堂的午餐及早餐和晚餐。机场接送机服务。行程期间主要景点儿门票。留法学习生活资询服务，免费攻读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ESIEE-Amiens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硕士项目申请。</a:t>
            </a:r>
            <a:endParaRPr lang="fr-FR" altLang="zh-CN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endParaRPr lang="fr-FR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培训时间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：每年</a:t>
            </a:r>
            <a:r>
              <a:rPr 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7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月的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2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周时间 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根据各大学的时间确定具体日期</a:t>
            </a:r>
            <a:r>
              <a:rPr lang="fr-FR" altLang="zh-CN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).</a:t>
            </a:r>
          </a:p>
          <a:p>
            <a:endParaRPr lang="fr-FR" sz="1400" b="1" dirty="0">
              <a:solidFill>
                <a:srgbClr val="FFFF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证书获得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：学生完成项目后可以获得结业证书。</a:t>
            </a:r>
            <a:endParaRPr lang="fr-FR" altLang="zh-CN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endParaRPr lang="fr-FR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报名联系</a:t>
            </a:r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：       上海师范大学天华学院</a:t>
            </a:r>
            <a:endParaRPr lang="fr-FR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联系：</a:t>
            </a:r>
            <a:r>
              <a:rPr 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            </a:t>
            </a:r>
            <a:r>
              <a:rPr lang="zh-CN" altLang="en-US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李君老师</a:t>
            </a:r>
            <a:endParaRPr lang="en-US" altLang="zh-CN" sz="1400" b="1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endParaRPr lang="fr-FR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pPr lvl="0"/>
            <a:r>
              <a:rPr lang="zh-CN" alt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法国亚眠电子与电子技术高等工程师学院</a:t>
            </a:r>
            <a:endParaRPr lang="fr-FR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endParaRPr lang="fr-FR" sz="14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fr-FR" sz="1400" b="1" dirty="0">
                <a:solidFill>
                  <a:schemeClr val="bg1"/>
                </a:solidFill>
                <a:ea typeface="SimSun" pitchFamily="2" charset="-122"/>
              </a:rPr>
              <a:t>Cécile</a:t>
            </a:r>
            <a:r>
              <a:rPr lang="fr-FR" sz="14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 WU : wu@esiee-amiens.fr    </a:t>
            </a:r>
            <a:r>
              <a:rPr lang="fr-FR" sz="1600" dirty="0">
                <a:solidFill>
                  <a:schemeClr val="bg1"/>
                </a:solidFill>
              </a:rPr>
              <a:t>   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77466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                                                                   </a:t>
            </a:r>
          </a:p>
        </p:txBody>
      </p:sp>
      <p:pic>
        <p:nvPicPr>
          <p:cNvPr id="14" name="Image 13" descr="C:\pictures\photo Amiens\maison jules vern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83" y="7536016"/>
            <a:ext cx="1216660" cy="162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C:\pictures\photo Amiens\Amiens the central portal by nigh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39" y="8153312"/>
            <a:ext cx="13716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X:\Temp_General\Cécile\plaquette chine\Fotolia_14018242_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49" y="7536016"/>
            <a:ext cx="1243328" cy="1623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2161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263</Words>
  <Application>Microsoft Office PowerPoint</Application>
  <PresentationFormat>全屏显示(4:3)</PresentationFormat>
  <Paragraphs>35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SimSun</vt:lpstr>
      <vt:lpstr>Arial</vt:lpstr>
      <vt:lpstr>Calibri</vt:lpstr>
      <vt:lpstr>Thème Office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MULLIER</dc:creator>
  <cp:lastModifiedBy>Administrator</cp:lastModifiedBy>
  <cp:revision>29</cp:revision>
  <cp:lastPrinted>2016-10-11T15:22:22Z</cp:lastPrinted>
  <dcterms:created xsi:type="dcterms:W3CDTF">2016-10-11T13:39:32Z</dcterms:created>
  <dcterms:modified xsi:type="dcterms:W3CDTF">2019-02-22T00:39:56Z</dcterms:modified>
</cp:coreProperties>
</file>